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3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D3ED"/>
    <a:srgbClr val="97E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90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</a:rPr>
              <a:t>알레르기 비염 환자 진료비 현황</a:t>
            </a:r>
            <a:endParaRPr lang="ko-KR" sz="2400" b="1" dirty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>
        <c:manualLayout>
          <c:xMode val="edge"/>
          <c:yMode val="edge"/>
          <c:x val="0.24435525826830171"/>
          <c:y val="3.842315520231801E-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6053511705685619"/>
          <c:y val="0.18109904918898617"/>
          <c:w val="0.73267426855923945"/>
          <c:h val="0.556856977260321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입원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E05-4FE3-ACE9-FCA3AD48DB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2015년</c:v>
                </c:pt>
                <c:pt idx="1">
                  <c:v>2016년</c:v>
                </c:pt>
                <c:pt idx="2">
                  <c:v>2018년</c:v>
                </c:pt>
                <c:pt idx="3">
                  <c:v>2019년</c:v>
                </c:pt>
                <c:pt idx="4">
                  <c:v>2020년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22</c:v>
                </c:pt>
                <c:pt idx="1">
                  <c:v>23</c:v>
                </c:pt>
                <c:pt idx="2">
                  <c:v>25</c:v>
                </c:pt>
                <c:pt idx="3">
                  <c:v>24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E2A-4772-BB88-BF12ADEF2C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2940800"/>
        <c:axId val="540884336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외래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2015년</c:v>
                </c:pt>
                <c:pt idx="1">
                  <c:v>2016년</c:v>
                </c:pt>
                <c:pt idx="2">
                  <c:v>2018년</c:v>
                </c:pt>
                <c:pt idx="3">
                  <c:v>2019년</c:v>
                </c:pt>
                <c:pt idx="4">
                  <c:v>2020년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2173</c:v>
                </c:pt>
                <c:pt idx="1">
                  <c:v>2218</c:v>
                </c:pt>
                <c:pt idx="2">
                  <c:v>2466</c:v>
                </c:pt>
                <c:pt idx="3">
                  <c:v>2641</c:v>
                </c:pt>
                <c:pt idx="4">
                  <c:v>2801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E2A-4772-BB88-BF12ADEF2C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7124976"/>
        <c:axId val="937128304"/>
      </c:lineChart>
      <c:catAx>
        <c:axId val="16294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540884336"/>
        <c:crosses val="autoZero"/>
        <c:auto val="1"/>
        <c:lblAlgn val="ctr"/>
        <c:lblOffset val="100"/>
        <c:noMultiLvlLbl val="0"/>
      </c:catAx>
      <c:valAx>
        <c:axId val="540884336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162940800"/>
        <c:crosses val="autoZero"/>
        <c:crossBetween val="between"/>
      </c:valAx>
      <c:valAx>
        <c:axId val="937128304"/>
        <c:scaling>
          <c:orientation val="minMax"/>
        </c:scaling>
        <c:delete val="0"/>
        <c:axPos val="r"/>
        <c:numFmt formatCode="_(* #,##0_);_(* \(#,##0\);_(* &quot;-&quot;_);_(@_)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937124976"/>
        <c:crosses val="max"/>
        <c:crossBetween val="between"/>
        <c:majorUnit val="1000"/>
      </c:valAx>
      <c:catAx>
        <c:axId val="9371249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37128304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459A66-6A83-4154-AFCE-A13C5513E863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latinLnBrk="1"/>
          <a:endParaRPr lang="ko-KR" altLang="en-US"/>
        </a:p>
      </dgm:t>
    </dgm:pt>
    <dgm:pt modelId="{52C7F71A-2D3C-492D-A843-1019276436C6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동물 비듬</a:t>
          </a:r>
        </a:p>
      </dgm:t>
    </dgm:pt>
    <dgm:pt modelId="{15CDCA6D-C6BE-44B3-8DD1-23AFFDFE129E}" type="parTrans" cxnId="{492C9FE0-65D7-4555-B307-71FB46820245}">
      <dgm:prSet/>
      <dgm:spPr/>
      <dgm:t>
        <a:bodyPr/>
        <a:lstStyle/>
        <a:p>
          <a:pPr latinLnBrk="1"/>
          <a:endParaRPr lang="ko-KR" altLang="en-US"/>
        </a:p>
      </dgm:t>
    </dgm:pt>
    <dgm:pt modelId="{BB4A217A-2716-4A72-BFB7-848B46B47B99}" type="sibTrans" cxnId="{492C9FE0-65D7-4555-B307-71FB46820245}">
      <dgm:prSet/>
      <dgm:spPr/>
      <dgm:t>
        <a:bodyPr/>
        <a:lstStyle/>
        <a:p>
          <a:pPr latinLnBrk="1"/>
          <a:endParaRPr lang="ko-KR" altLang="en-US"/>
        </a:p>
      </dgm:t>
    </dgm:pt>
    <dgm:pt modelId="{B617BD72-1D2D-462B-9C86-21BAD5A31E83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곰팡이</a:t>
          </a:r>
        </a:p>
      </dgm:t>
    </dgm:pt>
    <dgm:pt modelId="{72AEBED1-998D-4DEC-9BCB-5B1DF0F57531}" type="parTrans" cxnId="{82130AC9-8C89-4748-83BA-DFAF233F1998}">
      <dgm:prSet/>
      <dgm:spPr/>
      <dgm:t>
        <a:bodyPr/>
        <a:lstStyle/>
        <a:p>
          <a:pPr latinLnBrk="1"/>
          <a:endParaRPr lang="ko-KR" altLang="en-US"/>
        </a:p>
      </dgm:t>
    </dgm:pt>
    <dgm:pt modelId="{2A5651CE-B32D-417A-81C8-9F9D8D2DD1AF}" type="sibTrans" cxnId="{82130AC9-8C89-4748-83BA-DFAF233F1998}">
      <dgm:prSet/>
      <dgm:spPr/>
      <dgm:t>
        <a:bodyPr/>
        <a:lstStyle/>
        <a:p>
          <a:pPr latinLnBrk="1"/>
          <a:endParaRPr lang="ko-KR" altLang="en-US"/>
        </a:p>
      </dgm:t>
    </dgm:pt>
    <dgm:pt modelId="{DB448763-1EA1-4124-845B-8CB2568D9623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라텍스</a:t>
          </a:r>
        </a:p>
      </dgm:t>
    </dgm:pt>
    <dgm:pt modelId="{2518F33E-865D-4754-A953-EEDEEC3C20EB}" type="parTrans" cxnId="{8DBE0348-0E67-4F1B-A1DD-1AD96D30E517}">
      <dgm:prSet/>
      <dgm:spPr/>
      <dgm:t>
        <a:bodyPr/>
        <a:lstStyle/>
        <a:p>
          <a:pPr latinLnBrk="1"/>
          <a:endParaRPr lang="ko-KR" altLang="en-US"/>
        </a:p>
      </dgm:t>
    </dgm:pt>
    <dgm:pt modelId="{00013B40-320F-45EE-927D-E8710BF9B9C6}" type="sibTrans" cxnId="{8DBE0348-0E67-4F1B-A1DD-1AD96D30E517}">
      <dgm:prSet/>
      <dgm:spPr/>
      <dgm:t>
        <a:bodyPr/>
        <a:lstStyle/>
        <a:p>
          <a:pPr latinLnBrk="1"/>
          <a:endParaRPr lang="ko-KR" altLang="en-US"/>
        </a:p>
      </dgm:t>
    </dgm:pt>
    <dgm:pt modelId="{90653B25-9E14-4931-AD2F-AD83F421E7C1}" type="pres">
      <dgm:prSet presAssocID="{25459A66-6A83-4154-AFCE-A13C5513E86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584F14C-6750-4369-BA20-D7F3AD48189A}" type="pres">
      <dgm:prSet presAssocID="{25459A66-6A83-4154-AFCE-A13C5513E863}" presName="Name1" presStyleCnt="0"/>
      <dgm:spPr/>
    </dgm:pt>
    <dgm:pt modelId="{9ED7E6B4-0E51-4B73-A345-722ADC535B6F}" type="pres">
      <dgm:prSet presAssocID="{25459A66-6A83-4154-AFCE-A13C5513E863}" presName="cycle" presStyleCnt="0"/>
      <dgm:spPr/>
    </dgm:pt>
    <dgm:pt modelId="{A6A73FFD-8317-435A-AA12-A72D550ED5B8}" type="pres">
      <dgm:prSet presAssocID="{25459A66-6A83-4154-AFCE-A13C5513E863}" presName="srcNode" presStyleLbl="node1" presStyleIdx="0" presStyleCnt="3"/>
      <dgm:spPr/>
    </dgm:pt>
    <dgm:pt modelId="{0CB3D9BF-9761-46FD-84C6-F87BE9EE7120}" type="pres">
      <dgm:prSet presAssocID="{25459A66-6A83-4154-AFCE-A13C5513E863}" presName="conn" presStyleLbl="parChTrans1D2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F99C1038-CCFD-45E7-9B61-D2A3FE1A4588}" type="pres">
      <dgm:prSet presAssocID="{25459A66-6A83-4154-AFCE-A13C5513E863}" presName="extraNode" presStyleLbl="node1" presStyleIdx="0" presStyleCnt="3"/>
      <dgm:spPr/>
    </dgm:pt>
    <dgm:pt modelId="{01955F66-CEE9-498E-A091-6C2709578CDB}" type="pres">
      <dgm:prSet presAssocID="{25459A66-6A83-4154-AFCE-A13C5513E863}" presName="dstNode" presStyleLbl="node1" presStyleIdx="0" presStyleCnt="3"/>
      <dgm:spPr/>
    </dgm:pt>
    <dgm:pt modelId="{C89C9640-A8BD-408A-8172-1EEB9F80582B}" type="pres">
      <dgm:prSet presAssocID="{52C7F71A-2D3C-492D-A843-1019276436C6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031BBE7-28CC-4659-AAA5-16D84F5A5D11}" type="pres">
      <dgm:prSet presAssocID="{52C7F71A-2D3C-492D-A843-1019276436C6}" presName="accent_1" presStyleCnt="0"/>
      <dgm:spPr/>
    </dgm:pt>
    <dgm:pt modelId="{C63661F2-A915-4D16-9AFB-E4145341C5F6}" type="pres">
      <dgm:prSet presAssocID="{52C7F71A-2D3C-492D-A843-1019276436C6}" presName="accentRepeatNode" presStyleLbl="solidFgAcc1" presStyleIdx="0" presStyleCnt="3"/>
      <dgm:spPr/>
    </dgm:pt>
    <dgm:pt modelId="{E572C32D-5964-4068-940F-B63472ABAA82}" type="pres">
      <dgm:prSet presAssocID="{B617BD72-1D2D-462B-9C86-21BAD5A31E83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73E203F-56D6-4C34-B74B-D972CFCDE726}" type="pres">
      <dgm:prSet presAssocID="{B617BD72-1D2D-462B-9C86-21BAD5A31E83}" presName="accent_2" presStyleCnt="0"/>
      <dgm:spPr/>
    </dgm:pt>
    <dgm:pt modelId="{9030EEB7-229F-4044-9936-7751E0A53464}" type="pres">
      <dgm:prSet presAssocID="{B617BD72-1D2D-462B-9C86-21BAD5A31E83}" presName="accentRepeatNode" presStyleLbl="solidFgAcc1" presStyleIdx="1" presStyleCnt="3"/>
      <dgm:spPr/>
    </dgm:pt>
    <dgm:pt modelId="{A705C18C-387C-4F33-9011-4A5E2EE4BEAB}" type="pres">
      <dgm:prSet presAssocID="{DB448763-1EA1-4124-845B-8CB2568D9623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DF8A146-3CD2-48D7-B59F-D5927921AD37}" type="pres">
      <dgm:prSet presAssocID="{DB448763-1EA1-4124-845B-8CB2568D9623}" presName="accent_3" presStyleCnt="0"/>
      <dgm:spPr/>
    </dgm:pt>
    <dgm:pt modelId="{D96458BC-4483-4C69-8708-C71D2672E7F0}" type="pres">
      <dgm:prSet presAssocID="{DB448763-1EA1-4124-845B-8CB2568D9623}" presName="accentRepeatNode" presStyleLbl="solidFgAcc1" presStyleIdx="2" presStyleCnt="3"/>
      <dgm:spPr/>
    </dgm:pt>
  </dgm:ptLst>
  <dgm:cxnLst>
    <dgm:cxn modelId="{A89C31B9-9154-4763-93CA-CE7AA5A3AABE}" type="presOf" srcId="{52C7F71A-2D3C-492D-A843-1019276436C6}" destId="{C89C9640-A8BD-408A-8172-1EEB9F80582B}" srcOrd="0" destOrd="0" presId="urn:microsoft.com/office/officeart/2008/layout/VerticalCurvedList"/>
    <dgm:cxn modelId="{492C9FE0-65D7-4555-B307-71FB46820245}" srcId="{25459A66-6A83-4154-AFCE-A13C5513E863}" destId="{52C7F71A-2D3C-492D-A843-1019276436C6}" srcOrd="0" destOrd="0" parTransId="{15CDCA6D-C6BE-44B3-8DD1-23AFFDFE129E}" sibTransId="{BB4A217A-2716-4A72-BFB7-848B46B47B99}"/>
    <dgm:cxn modelId="{8776C4A2-9D3A-4A75-BAD8-C9C3698250A2}" type="presOf" srcId="{DB448763-1EA1-4124-845B-8CB2568D9623}" destId="{A705C18C-387C-4F33-9011-4A5E2EE4BEAB}" srcOrd="0" destOrd="0" presId="urn:microsoft.com/office/officeart/2008/layout/VerticalCurvedList"/>
    <dgm:cxn modelId="{2A547178-346A-4DA1-8A3E-9C5B531E9AF9}" type="presOf" srcId="{B617BD72-1D2D-462B-9C86-21BAD5A31E83}" destId="{E572C32D-5964-4068-940F-B63472ABAA82}" srcOrd="0" destOrd="0" presId="urn:microsoft.com/office/officeart/2008/layout/VerticalCurvedList"/>
    <dgm:cxn modelId="{0EC6CC35-E5F7-4B75-B07D-F56B4F10A0FB}" type="presOf" srcId="{25459A66-6A83-4154-AFCE-A13C5513E863}" destId="{90653B25-9E14-4931-AD2F-AD83F421E7C1}" srcOrd="0" destOrd="0" presId="urn:microsoft.com/office/officeart/2008/layout/VerticalCurvedList"/>
    <dgm:cxn modelId="{0567957D-66D2-4BB8-9301-BEC1A17BB098}" type="presOf" srcId="{BB4A217A-2716-4A72-BFB7-848B46B47B99}" destId="{0CB3D9BF-9761-46FD-84C6-F87BE9EE7120}" srcOrd="0" destOrd="0" presId="urn:microsoft.com/office/officeart/2008/layout/VerticalCurvedList"/>
    <dgm:cxn modelId="{82130AC9-8C89-4748-83BA-DFAF233F1998}" srcId="{25459A66-6A83-4154-AFCE-A13C5513E863}" destId="{B617BD72-1D2D-462B-9C86-21BAD5A31E83}" srcOrd="1" destOrd="0" parTransId="{72AEBED1-998D-4DEC-9BCB-5B1DF0F57531}" sibTransId="{2A5651CE-B32D-417A-81C8-9F9D8D2DD1AF}"/>
    <dgm:cxn modelId="{8DBE0348-0E67-4F1B-A1DD-1AD96D30E517}" srcId="{25459A66-6A83-4154-AFCE-A13C5513E863}" destId="{DB448763-1EA1-4124-845B-8CB2568D9623}" srcOrd="2" destOrd="0" parTransId="{2518F33E-865D-4754-A953-EEDEEC3C20EB}" sibTransId="{00013B40-320F-45EE-927D-E8710BF9B9C6}"/>
    <dgm:cxn modelId="{D46EA0E4-4F4D-4C17-99B3-E3133293253B}" type="presParOf" srcId="{90653B25-9E14-4931-AD2F-AD83F421E7C1}" destId="{B584F14C-6750-4369-BA20-D7F3AD48189A}" srcOrd="0" destOrd="0" presId="urn:microsoft.com/office/officeart/2008/layout/VerticalCurvedList"/>
    <dgm:cxn modelId="{947E539B-9CD7-45BB-BA97-81661533620A}" type="presParOf" srcId="{B584F14C-6750-4369-BA20-D7F3AD48189A}" destId="{9ED7E6B4-0E51-4B73-A345-722ADC535B6F}" srcOrd="0" destOrd="0" presId="urn:microsoft.com/office/officeart/2008/layout/VerticalCurvedList"/>
    <dgm:cxn modelId="{05CE4270-58B5-4C7D-8F6B-DE0A47B0AFEF}" type="presParOf" srcId="{9ED7E6B4-0E51-4B73-A345-722ADC535B6F}" destId="{A6A73FFD-8317-435A-AA12-A72D550ED5B8}" srcOrd="0" destOrd="0" presId="urn:microsoft.com/office/officeart/2008/layout/VerticalCurvedList"/>
    <dgm:cxn modelId="{A1B2E000-CA42-45F5-9261-749AAC2DA45B}" type="presParOf" srcId="{9ED7E6B4-0E51-4B73-A345-722ADC535B6F}" destId="{0CB3D9BF-9761-46FD-84C6-F87BE9EE7120}" srcOrd="1" destOrd="0" presId="urn:microsoft.com/office/officeart/2008/layout/VerticalCurvedList"/>
    <dgm:cxn modelId="{4570E74F-CF83-44E8-9E5A-3D1DDA6347F6}" type="presParOf" srcId="{9ED7E6B4-0E51-4B73-A345-722ADC535B6F}" destId="{F99C1038-CCFD-45E7-9B61-D2A3FE1A4588}" srcOrd="2" destOrd="0" presId="urn:microsoft.com/office/officeart/2008/layout/VerticalCurvedList"/>
    <dgm:cxn modelId="{351AF72E-7374-4C06-89CB-CDA3BBBED167}" type="presParOf" srcId="{9ED7E6B4-0E51-4B73-A345-722ADC535B6F}" destId="{01955F66-CEE9-498E-A091-6C2709578CDB}" srcOrd="3" destOrd="0" presId="urn:microsoft.com/office/officeart/2008/layout/VerticalCurvedList"/>
    <dgm:cxn modelId="{5DED3438-3D42-4CC5-A48A-D857A60031C6}" type="presParOf" srcId="{B584F14C-6750-4369-BA20-D7F3AD48189A}" destId="{C89C9640-A8BD-408A-8172-1EEB9F80582B}" srcOrd="1" destOrd="0" presId="urn:microsoft.com/office/officeart/2008/layout/VerticalCurvedList"/>
    <dgm:cxn modelId="{3DD229B9-C811-4869-8E9A-408B53742E63}" type="presParOf" srcId="{B584F14C-6750-4369-BA20-D7F3AD48189A}" destId="{E031BBE7-28CC-4659-AAA5-16D84F5A5D11}" srcOrd="2" destOrd="0" presId="urn:microsoft.com/office/officeart/2008/layout/VerticalCurvedList"/>
    <dgm:cxn modelId="{B3734D57-0ABB-4653-8120-6DE3724B3D02}" type="presParOf" srcId="{E031BBE7-28CC-4659-AAA5-16D84F5A5D11}" destId="{C63661F2-A915-4D16-9AFB-E4145341C5F6}" srcOrd="0" destOrd="0" presId="urn:microsoft.com/office/officeart/2008/layout/VerticalCurvedList"/>
    <dgm:cxn modelId="{DD91AF6A-AFD7-4DB8-96D2-3C942C75A6C4}" type="presParOf" srcId="{B584F14C-6750-4369-BA20-D7F3AD48189A}" destId="{E572C32D-5964-4068-940F-B63472ABAA82}" srcOrd="3" destOrd="0" presId="urn:microsoft.com/office/officeart/2008/layout/VerticalCurvedList"/>
    <dgm:cxn modelId="{AAA3635D-6E43-41CF-B928-368BC6A918DD}" type="presParOf" srcId="{B584F14C-6750-4369-BA20-D7F3AD48189A}" destId="{873E203F-56D6-4C34-B74B-D972CFCDE726}" srcOrd="4" destOrd="0" presId="urn:microsoft.com/office/officeart/2008/layout/VerticalCurvedList"/>
    <dgm:cxn modelId="{67EFB5CC-AB49-4A30-A5AC-34BE60E455DD}" type="presParOf" srcId="{873E203F-56D6-4C34-B74B-D972CFCDE726}" destId="{9030EEB7-229F-4044-9936-7751E0A53464}" srcOrd="0" destOrd="0" presId="urn:microsoft.com/office/officeart/2008/layout/VerticalCurvedList"/>
    <dgm:cxn modelId="{F131ACFB-E4AF-4D29-996A-2C5559604D59}" type="presParOf" srcId="{B584F14C-6750-4369-BA20-D7F3AD48189A}" destId="{A705C18C-387C-4F33-9011-4A5E2EE4BEAB}" srcOrd="5" destOrd="0" presId="urn:microsoft.com/office/officeart/2008/layout/VerticalCurvedList"/>
    <dgm:cxn modelId="{2B9D2E1F-BEE4-48C7-B3C2-46CACCBC27FD}" type="presParOf" srcId="{B584F14C-6750-4369-BA20-D7F3AD48189A}" destId="{0DF8A146-3CD2-48D7-B59F-D5927921AD37}" srcOrd="6" destOrd="0" presId="urn:microsoft.com/office/officeart/2008/layout/VerticalCurvedList"/>
    <dgm:cxn modelId="{B8007A00-1DA1-4C93-A607-EFAEB850C570}" type="presParOf" srcId="{0DF8A146-3CD2-48D7-B59F-D5927921AD37}" destId="{D96458BC-4483-4C69-8708-C71D2672E7F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9F1340-398B-420F-9AD7-677D4F8496D2}" type="doc">
      <dgm:prSet loTypeId="urn:microsoft.com/office/officeart/2005/8/layout/list1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1A482AF6-FC4A-406B-B178-7E21E62A12D7}">
      <dgm:prSet custT="1"/>
      <dgm:spPr/>
      <dgm:t>
        <a:bodyPr/>
        <a:lstStyle/>
        <a:p>
          <a:pPr latinLnBrk="1"/>
          <a:r>
            <a:rPr lang="ko-KR" altLang="en-US" sz="1800" dirty="0" err="1">
              <a:latin typeface="돋움" panose="020B0600000101010101" pitchFamily="50" charset="-127"/>
              <a:ea typeface="돋움" panose="020B0600000101010101" pitchFamily="50" charset="-127"/>
            </a:rPr>
            <a:t>집먼지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 진드기 배설물</a:t>
          </a:r>
        </a:p>
      </dgm:t>
    </dgm:pt>
    <dgm:pt modelId="{53D607A0-E910-4780-86F6-EEAB33B39257}" type="parTrans" cxnId="{DEF817BA-A976-4A18-91F8-4C1F88152EB5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1A3ECA2-9570-4E75-8C51-1074CAEDF8AC}" type="sibTrans" cxnId="{DEF817BA-A976-4A18-91F8-4C1F88152EB5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EAE5F4F-E2CB-47C3-B1D0-84C1E73C7ADF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꽃가루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(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나무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, 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잔디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, </a:t>
          </a:r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잡초</a:t>
          </a:r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)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7146876-BD2D-4E20-964C-76C3D95AB381}" type="parTrans" cxnId="{1FBC141C-AA9C-4372-B3C0-F16C3312B35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1CB86DBA-ED3E-4097-8CE3-230FD4155E66}" type="sibTrans" cxnId="{1FBC141C-AA9C-4372-B3C0-F16C3312B359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AC23BED3-E570-49C8-84BC-1288D8258709}" type="pres">
      <dgm:prSet presAssocID="{E39F1340-398B-420F-9AD7-677D4F8496D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59F5046-C380-4A35-86FA-4D054AB4FAF1}" type="pres">
      <dgm:prSet presAssocID="{1A482AF6-FC4A-406B-B178-7E21E62A12D7}" presName="parentLin" presStyleCnt="0"/>
      <dgm:spPr/>
    </dgm:pt>
    <dgm:pt modelId="{A55F9A3E-45B4-416E-AB3D-EC7A3B6327F4}" type="pres">
      <dgm:prSet presAssocID="{1A482AF6-FC4A-406B-B178-7E21E62A12D7}" presName="parentLeftMargin" presStyleLbl="node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79C1C86E-4B94-492E-B360-62093742A551}" type="pres">
      <dgm:prSet presAssocID="{1A482AF6-FC4A-406B-B178-7E21E62A12D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316A79-4B47-4993-8A7C-233138ECF919}" type="pres">
      <dgm:prSet presAssocID="{1A482AF6-FC4A-406B-B178-7E21E62A12D7}" presName="negativeSpace" presStyleCnt="0"/>
      <dgm:spPr/>
    </dgm:pt>
    <dgm:pt modelId="{9C3C3F67-1FF7-47B4-99A4-9A3B9A795418}" type="pres">
      <dgm:prSet presAssocID="{1A482AF6-FC4A-406B-B178-7E21E62A12D7}" presName="childText" presStyleLbl="conFgAcc1" presStyleIdx="0" presStyleCnt="2">
        <dgm:presLayoutVars>
          <dgm:bulletEnabled val="1"/>
        </dgm:presLayoutVars>
      </dgm:prSet>
      <dgm:spPr/>
    </dgm:pt>
    <dgm:pt modelId="{3F3C1088-E261-4D24-9DC9-3A33FA851FA2}" type="pres">
      <dgm:prSet presAssocID="{D1A3ECA2-9570-4E75-8C51-1074CAEDF8AC}" presName="spaceBetweenRectangles" presStyleCnt="0"/>
      <dgm:spPr/>
    </dgm:pt>
    <dgm:pt modelId="{459D3A18-38A3-4BCE-9135-C9FB25C91790}" type="pres">
      <dgm:prSet presAssocID="{5EAE5F4F-E2CB-47C3-B1D0-84C1E73C7ADF}" presName="parentLin" presStyleCnt="0"/>
      <dgm:spPr/>
    </dgm:pt>
    <dgm:pt modelId="{CA8EC496-0C74-43B0-8E38-11589768FFC0}" type="pres">
      <dgm:prSet presAssocID="{5EAE5F4F-E2CB-47C3-B1D0-84C1E73C7ADF}" presName="parentLeftMargin" presStyleLbl="node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CAACDBC0-7C8C-4E96-9B24-D8E97FFAB478}" type="pres">
      <dgm:prSet presAssocID="{5EAE5F4F-E2CB-47C3-B1D0-84C1E73C7ADF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3D10A1E-85D1-49E9-ACB5-8E0C097681F0}" type="pres">
      <dgm:prSet presAssocID="{5EAE5F4F-E2CB-47C3-B1D0-84C1E73C7ADF}" presName="negativeSpace" presStyleCnt="0"/>
      <dgm:spPr/>
    </dgm:pt>
    <dgm:pt modelId="{13BC8901-A087-4604-8AB9-B9184D66D05B}" type="pres">
      <dgm:prSet presAssocID="{5EAE5F4F-E2CB-47C3-B1D0-84C1E73C7ADF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DEF817BA-A976-4A18-91F8-4C1F88152EB5}" srcId="{E39F1340-398B-420F-9AD7-677D4F8496D2}" destId="{1A482AF6-FC4A-406B-B178-7E21E62A12D7}" srcOrd="0" destOrd="0" parTransId="{53D607A0-E910-4780-86F6-EEAB33B39257}" sibTransId="{D1A3ECA2-9570-4E75-8C51-1074CAEDF8AC}"/>
    <dgm:cxn modelId="{D0436B9F-84D7-4F36-97A2-4F79004BF87E}" type="presOf" srcId="{1A482AF6-FC4A-406B-B178-7E21E62A12D7}" destId="{A55F9A3E-45B4-416E-AB3D-EC7A3B6327F4}" srcOrd="0" destOrd="0" presId="urn:microsoft.com/office/officeart/2005/8/layout/list1"/>
    <dgm:cxn modelId="{D5D51283-0D22-4599-9FA1-1F5BD28C1E77}" type="presOf" srcId="{5EAE5F4F-E2CB-47C3-B1D0-84C1E73C7ADF}" destId="{CAACDBC0-7C8C-4E96-9B24-D8E97FFAB478}" srcOrd="1" destOrd="0" presId="urn:microsoft.com/office/officeart/2005/8/layout/list1"/>
    <dgm:cxn modelId="{1FBC141C-AA9C-4372-B3C0-F16C3312B359}" srcId="{E39F1340-398B-420F-9AD7-677D4F8496D2}" destId="{5EAE5F4F-E2CB-47C3-B1D0-84C1E73C7ADF}" srcOrd="1" destOrd="0" parTransId="{A7146876-BD2D-4E20-964C-76C3D95AB381}" sibTransId="{1CB86DBA-ED3E-4097-8CE3-230FD4155E66}"/>
    <dgm:cxn modelId="{50117BA0-1E47-4C06-A321-0DD152F41B1E}" type="presOf" srcId="{1A482AF6-FC4A-406B-B178-7E21E62A12D7}" destId="{79C1C86E-4B94-492E-B360-62093742A551}" srcOrd="1" destOrd="0" presId="urn:microsoft.com/office/officeart/2005/8/layout/list1"/>
    <dgm:cxn modelId="{BF5F87F8-D1FA-4506-A67B-BB5FDA7BF23B}" type="presOf" srcId="{5EAE5F4F-E2CB-47C3-B1D0-84C1E73C7ADF}" destId="{CA8EC496-0C74-43B0-8E38-11589768FFC0}" srcOrd="0" destOrd="0" presId="urn:microsoft.com/office/officeart/2005/8/layout/list1"/>
    <dgm:cxn modelId="{60051997-C94F-4492-8718-64A0F71721AA}" type="presOf" srcId="{E39F1340-398B-420F-9AD7-677D4F8496D2}" destId="{AC23BED3-E570-49C8-84BC-1288D8258709}" srcOrd="0" destOrd="0" presId="urn:microsoft.com/office/officeart/2005/8/layout/list1"/>
    <dgm:cxn modelId="{2595D2AC-0C1E-4014-9A79-505C8786D93B}" type="presParOf" srcId="{AC23BED3-E570-49C8-84BC-1288D8258709}" destId="{459F5046-C380-4A35-86FA-4D054AB4FAF1}" srcOrd="0" destOrd="0" presId="urn:microsoft.com/office/officeart/2005/8/layout/list1"/>
    <dgm:cxn modelId="{BC8B0EFE-55AF-431B-9E41-5D8C010C7ACA}" type="presParOf" srcId="{459F5046-C380-4A35-86FA-4D054AB4FAF1}" destId="{A55F9A3E-45B4-416E-AB3D-EC7A3B6327F4}" srcOrd="0" destOrd="0" presId="urn:microsoft.com/office/officeart/2005/8/layout/list1"/>
    <dgm:cxn modelId="{013C8BFF-001F-4DCC-A3C4-1A194F9E674C}" type="presParOf" srcId="{459F5046-C380-4A35-86FA-4D054AB4FAF1}" destId="{79C1C86E-4B94-492E-B360-62093742A551}" srcOrd="1" destOrd="0" presId="urn:microsoft.com/office/officeart/2005/8/layout/list1"/>
    <dgm:cxn modelId="{C0734B0B-0448-4164-A76E-19D2E8A84D47}" type="presParOf" srcId="{AC23BED3-E570-49C8-84BC-1288D8258709}" destId="{35316A79-4B47-4993-8A7C-233138ECF919}" srcOrd="1" destOrd="0" presId="urn:microsoft.com/office/officeart/2005/8/layout/list1"/>
    <dgm:cxn modelId="{50ABF3EA-DB76-41CA-B97A-861293D2232E}" type="presParOf" srcId="{AC23BED3-E570-49C8-84BC-1288D8258709}" destId="{9C3C3F67-1FF7-47B4-99A4-9A3B9A795418}" srcOrd="2" destOrd="0" presId="urn:microsoft.com/office/officeart/2005/8/layout/list1"/>
    <dgm:cxn modelId="{CB59B7ED-71ED-4177-BBB0-734E49B897B6}" type="presParOf" srcId="{AC23BED3-E570-49C8-84BC-1288D8258709}" destId="{3F3C1088-E261-4D24-9DC9-3A33FA851FA2}" srcOrd="3" destOrd="0" presId="urn:microsoft.com/office/officeart/2005/8/layout/list1"/>
    <dgm:cxn modelId="{C4D77C63-30ED-4205-B52F-32566DA96BBA}" type="presParOf" srcId="{AC23BED3-E570-49C8-84BC-1288D8258709}" destId="{459D3A18-38A3-4BCE-9135-C9FB25C91790}" srcOrd="4" destOrd="0" presId="urn:microsoft.com/office/officeart/2005/8/layout/list1"/>
    <dgm:cxn modelId="{AE541017-0F0B-40CF-BBF8-987AB22158F0}" type="presParOf" srcId="{459D3A18-38A3-4BCE-9135-C9FB25C91790}" destId="{CA8EC496-0C74-43B0-8E38-11589768FFC0}" srcOrd="0" destOrd="0" presId="urn:microsoft.com/office/officeart/2005/8/layout/list1"/>
    <dgm:cxn modelId="{EDC8555A-6E52-4EBB-8D2F-2E0B3BEA64C3}" type="presParOf" srcId="{459D3A18-38A3-4BCE-9135-C9FB25C91790}" destId="{CAACDBC0-7C8C-4E96-9B24-D8E97FFAB478}" srcOrd="1" destOrd="0" presId="urn:microsoft.com/office/officeart/2005/8/layout/list1"/>
    <dgm:cxn modelId="{7238005A-6886-414D-B2C8-DD2A4906A650}" type="presParOf" srcId="{AC23BED3-E570-49C8-84BC-1288D8258709}" destId="{E3D10A1E-85D1-49E9-ACB5-8E0C097681F0}" srcOrd="5" destOrd="0" presId="urn:microsoft.com/office/officeart/2005/8/layout/list1"/>
    <dgm:cxn modelId="{47CDE762-7D67-4E65-A0D5-8092D1EC6828}" type="presParOf" srcId="{AC23BED3-E570-49C8-84BC-1288D8258709}" destId="{13BC8901-A087-4604-8AB9-B9184D66D05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B3D9BF-9761-46FD-84C6-F87BE9EE7120}">
      <dsp:nvSpPr>
        <dsp:cNvPr id="0" name=""/>
        <dsp:cNvSpPr/>
      </dsp:nvSpPr>
      <dsp:spPr>
        <a:xfrm>
          <a:off x="-2126470" y="-329227"/>
          <a:ext cx="2541170" cy="2541170"/>
        </a:xfrm>
        <a:prstGeom prst="blockArc">
          <a:avLst>
            <a:gd name="adj1" fmla="val 18900000"/>
            <a:gd name="adj2" fmla="val 2700000"/>
            <a:gd name="adj3" fmla="val 850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C9640-A8BD-408A-8172-1EEB9F80582B}">
      <dsp:nvSpPr>
        <dsp:cNvPr id="0" name=""/>
        <dsp:cNvSpPr/>
      </dsp:nvSpPr>
      <dsp:spPr>
        <a:xfrm>
          <a:off x="266566" y="188271"/>
          <a:ext cx="2092205" cy="37654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8881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동물 비듬</a:t>
          </a:r>
        </a:p>
      </dsp:txBody>
      <dsp:txXfrm>
        <a:off x="266566" y="188271"/>
        <a:ext cx="2092205" cy="376543"/>
      </dsp:txXfrm>
    </dsp:sp>
    <dsp:sp modelId="{C63661F2-A915-4D16-9AFB-E4145341C5F6}">
      <dsp:nvSpPr>
        <dsp:cNvPr id="0" name=""/>
        <dsp:cNvSpPr/>
      </dsp:nvSpPr>
      <dsp:spPr>
        <a:xfrm>
          <a:off x="31227" y="141203"/>
          <a:ext cx="470679" cy="4706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72C32D-5964-4068-940F-B63472ABAA82}">
      <dsp:nvSpPr>
        <dsp:cNvPr id="0" name=""/>
        <dsp:cNvSpPr/>
      </dsp:nvSpPr>
      <dsp:spPr>
        <a:xfrm>
          <a:off x="403440" y="753086"/>
          <a:ext cx="1955332" cy="376543"/>
        </a:xfrm>
        <a:prstGeom prst="rect">
          <a:avLst/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8881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곰팡이</a:t>
          </a:r>
        </a:p>
      </dsp:txBody>
      <dsp:txXfrm>
        <a:off x="403440" y="753086"/>
        <a:ext cx="1955332" cy="376543"/>
      </dsp:txXfrm>
    </dsp:sp>
    <dsp:sp modelId="{9030EEB7-229F-4044-9936-7751E0A53464}">
      <dsp:nvSpPr>
        <dsp:cNvPr id="0" name=""/>
        <dsp:cNvSpPr/>
      </dsp:nvSpPr>
      <dsp:spPr>
        <a:xfrm>
          <a:off x="168100" y="706018"/>
          <a:ext cx="470679" cy="4706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4900445"/>
              <a:satOff val="-20388"/>
              <a:lumOff val="480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705C18C-387C-4F33-9011-4A5E2EE4BEAB}">
      <dsp:nvSpPr>
        <dsp:cNvPr id="0" name=""/>
        <dsp:cNvSpPr/>
      </dsp:nvSpPr>
      <dsp:spPr>
        <a:xfrm>
          <a:off x="266566" y="1317901"/>
          <a:ext cx="2092205" cy="376543"/>
        </a:xfrm>
        <a:prstGeom prst="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8881" tIns="45720" rIns="45720" bIns="4572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itchFamily="50" charset="-127"/>
              <a:ea typeface="돋움" pitchFamily="50" charset="-127"/>
            </a:rPr>
            <a:t>라텍스</a:t>
          </a:r>
        </a:p>
      </dsp:txBody>
      <dsp:txXfrm>
        <a:off x="266566" y="1317901"/>
        <a:ext cx="2092205" cy="376543"/>
      </dsp:txXfrm>
    </dsp:sp>
    <dsp:sp modelId="{D96458BC-4483-4C69-8708-C71D2672E7F0}">
      <dsp:nvSpPr>
        <dsp:cNvPr id="0" name=""/>
        <dsp:cNvSpPr/>
      </dsp:nvSpPr>
      <dsp:spPr>
        <a:xfrm>
          <a:off x="31227" y="1270833"/>
          <a:ext cx="470679" cy="4706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3C3F67-1FF7-47B4-99A4-9A3B9A795418}">
      <dsp:nvSpPr>
        <dsp:cNvPr id="0" name=""/>
        <dsp:cNvSpPr/>
      </dsp:nvSpPr>
      <dsp:spPr>
        <a:xfrm>
          <a:off x="0" y="282155"/>
          <a:ext cx="4143830" cy="453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C1C86E-4B94-492E-B360-62093742A551}">
      <dsp:nvSpPr>
        <dsp:cNvPr id="0" name=""/>
        <dsp:cNvSpPr/>
      </dsp:nvSpPr>
      <dsp:spPr>
        <a:xfrm>
          <a:off x="207191" y="16475"/>
          <a:ext cx="2900681" cy="5313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9639" tIns="0" rIns="109639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latin typeface="돋움" panose="020B0600000101010101" pitchFamily="50" charset="-127"/>
              <a:ea typeface="돋움" panose="020B0600000101010101" pitchFamily="50" charset="-127"/>
            </a:rPr>
            <a:t>집먼지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 진드기 배설물</a:t>
          </a:r>
        </a:p>
      </dsp:txBody>
      <dsp:txXfrm>
        <a:off x="233130" y="42414"/>
        <a:ext cx="2848803" cy="479482"/>
      </dsp:txXfrm>
    </dsp:sp>
    <dsp:sp modelId="{13BC8901-A087-4604-8AB9-B9184D66D05B}">
      <dsp:nvSpPr>
        <dsp:cNvPr id="0" name=""/>
        <dsp:cNvSpPr/>
      </dsp:nvSpPr>
      <dsp:spPr>
        <a:xfrm>
          <a:off x="0" y="1098636"/>
          <a:ext cx="4143830" cy="4536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ACDBC0-7C8C-4E96-9B24-D8E97FFAB478}">
      <dsp:nvSpPr>
        <dsp:cNvPr id="0" name=""/>
        <dsp:cNvSpPr/>
      </dsp:nvSpPr>
      <dsp:spPr>
        <a:xfrm>
          <a:off x="207191" y="832956"/>
          <a:ext cx="2900681" cy="5313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9639" tIns="0" rIns="109639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꽃가루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(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나무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, 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잔디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, </a:t>
          </a: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잡초</a:t>
          </a: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)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33130" y="858895"/>
        <a:ext cx="2848803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354CB-FB2C-4B83-BABE-493D3419086B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AB2A-DBE5-477C-9DFE-AD1F29721E43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6AE27-8EEE-48BB-B2E1-58721D0D1656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C3649C9-5F04-7C46-0DC7-E9CC9F6D8EE6}"/>
              </a:ext>
            </a:extLst>
          </p:cNvPr>
          <p:cNvSpPr txBox="1">
            <a:spLocks/>
          </p:cNvSpPr>
          <p:nvPr userDrawn="1"/>
        </p:nvSpPr>
        <p:spPr>
          <a:xfrm>
            <a:off x="681035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B391C14E-ADBB-4C2F-9626-3E6F69969DC2}" type="slidenum">
              <a:rPr lang="ko-KR" altLang="en-US" smtClean="0"/>
              <a:pPr algn="l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51ED9-E66E-414C-BFC4-AF800664EFDC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D334-E4CC-485F-8DD8-6D0483F25CB0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3C17C-C1E2-4F36-8160-4C1F7B9E5160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40AF-A5FC-4AFA-BF6B-47B68C24B7FF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ysClr val="windowText" lastClr="000000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DC70C234-CDB7-4082-B969-851DA7CDB3C4}"/>
              </a:ext>
            </a:extLst>
          </p:cNvPr>
          <p:cNvSpPr/>
          <p:nvPr userDrawn="1"/>
        </p:nvSpPr>
        <p:spPr>
          <a:xfrm flipH="1">
            <a:off x="0" y="894080"/>
            <a:ext cx="9906000" cy="1896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사각형: 잘린 대각선 방향 모서리 6">
            <a:extLst>
              <a:ext uri="{FF2B5EF4-FFF2-40B4-BE49-F238E27FC236}">
                <a16:creationId xmlns:a16="http://schemas.microsoft.com/office/drawing/2014/main" id="{66EB8027-24DA-4757-AAB2-D55230EE517E}"/>
              </a:ext>
            </a:extLst>
          </p:cNvPr>
          <p:cNvSpPr/>
          <p:nvPr userDrawn="1"/>
        </p:nvSpPr>
        <p:spPr>
          <a:xfrm>
            <a:off x="681038" y="-1"/>
            <a:ext cx="8543925" cy="1083763"/>
          </a:xfrm>
          <a:prstGeom prst="snip2Diag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F4A7985-5B99-4141-90AD-AF3314169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9906002" cy="1083762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궁서" panose="02030600000101010101" pitchFamily="18" charset="-127"/>
                <a:ea typeface="궁서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DF31E19-D3C6-42C0-A3FE-A8D02EF1AA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0" y="6297249"/>
            <a:ext cx="1516272" cy="560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E87DC-4EF7-4B1F-B16C-994E55C7ED08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DE28-B0A2-4971-BE3F-C00128191B2B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6CCD-666A-4E3B-8350-BF68FBEC4327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C593A-FF4D-41A6-B75D-2E1AAB298BE7}" type="datetime1">
              <a:rPr lang="ko-KR" altLang="en-US" smtClean="0"/>
              <a:t>2024-09-23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한쪽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0" y="0"/>
            <a:ext cx="5084617" cy="6858000"/>
          </a:xfrm>
          <a:prstGeom prst="round1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878377" y="2341642"/>
            <a:ext cx="8412480" cy="2174715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Allergic</a:t>
            </a:r>
            <a:r>
              <a:rPr lang="ko-KR" altLang="en-US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돋움" panose="020B0600000101010101" pitchFamily="50" charset="-127"/>
                <a:ea typeface="돋움" panose="020B0600000101010101" pitchFamily="50" charset="-127"/>
              </a:rPr>
              <a:t>Disease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E4A19C2-6997-89DD-D59A-3F82B063CB9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9E9D9B"/>
              </a:clrFrom>
              <a:clrTo>
                <a:srgbClr val="9E9D9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152" y="5992125"/>
            <a:ext cx="1860096" cy="6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D20FCB11-B5C9-B107-7E39-70E1D275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화살표: 오각형 4">
            <a:extLst>
              <a:ext uri="{FF2B5EF4-FFF2-40B4-BE49-F238E27FC236}">
                <a16:creationId xmlns:a16="http://schemas.microsoft.com/office/drawing/2014/main" id="{F21B0FA3-B3A2-86C1-9E00-E40116A514BD}"/>
              </a:ext>
            </a:extLst>
          </p:cNvPr>
          <p:cNvSpPr/>
          <p:nvPr/>
        </p:nvSpPr>
        <p:spPr>
          <a:xfrm>
            <a:off x="1235087" y="2475204"/>
            <a:ext cx="5206354" cy="262898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31F8A5-4F38-DE24-6275-89A02A513339}"/>
              </a:ext>
            </a:extLst>
          </p:cNvPr>
          <p:cNvSpPr txBox="1"/>
          <p:nvPr/>
        </p:nvSpPr>
        <p:spPr>
          <a:xfrm>
            <a:off x="1697397" y="2013539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알레르기</a:t>
            </a:r>
          </a:p>
        </p:txBody>
      </p:sp>
      <p:sp>
        <p:nvSpPr>
          <p:cNvPr id="2" name="순서도: 화면 표시 1">
            <a:extLst>
              <a:ext uri="{FF2B5EF4-FFF2-40B4-BE49-F238E27FC236}">
                <a16:creationId xmlns:a16="http://schemas.microsoft.com/office/drawing/2014/main" id="{298A4C41-372D-FE44-0173-CCBA13261AC9}"/>
              </a:ext>
            </a:extLst>
          </p:cNvPr>
          <p:cNvSpPr/>
          <p:nvPr/>
        </p:nvSpPr>
        <p:spPr>
          <a:xfrm>
            <a:off x="716926" y="1926125"/>
            <a:ext cx="1036320" cy="811977"/>
          </a:xfrm>
          <a:prstGeom prst="flowChartDisplay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화살표: 오각형 17">
            <a:extLst>
              <a:ext uri="{FF2B5EF4-FFF2-40B4-BE49-F238E27FC236}">
                <a16:creationId xmlns:a16="http://schemas.microsoft.com/office/drawing/2014/main" id="{D4415156-904A-5F02-8DEF-37AC1B1F92B1}"/>
              </a:ext>
            </a:extLst>
          </p:cNvPr>
          <p:cNvSpPr/>
          <p:nvPr/>
        </p:nvSpPr>
        <p:spPr>
          <a:xfrm>
            <a:off x="1235087" y="3489962"/>
            <a:ext cx="5206354" cy="262898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4C2EBD-F649-1494-84CF-E48B81DF2969}"/>
              </a:ext>
            </a:extLst>
          </p:cNvPr>
          <p:cNvSpPr txBox="1"/>
          <p:nvPr/>
        </p:nvSpPr>
        <p:spPr>
          <a:xfrm>
            <a:off x="1697397" y="3028297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알레르기 종류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0" name="순서도: 화면 표시 19">
            <a:extLst>
              <a:ext uri="{FF2B5EF4-FFF2-40B4-BE49-F238E27FC236}">
                <a16:creationId xmlns:a16="http://schemas.microsoft.com/office/drawing/2014/main" id="{9D6220A8-DCB8-24BC-891D-BA5336F43BD5}"/>
              </a:ext>
            </a:extLst>
          </p:cNvPr>
          <p:cNvSpPr/>
          <p:nvPr/>
        </p:nvSpPr>
        <p:spPr>
          <a:xfrm>
            <a:off x="716926" y="2940883"/>
            <a:ext cx="1036320" cy="811977"/>
          </a:xfrm>
          <a:prstGeom prst="flowChartDisplay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2" name="화살표: 오각형 21">
            <a:extLst>
              <a:ext uri="{FF2B5EF4-FFF2-40B4-BE49-F238E27FC236}">
                <a16:creationId xmlns:a16="http://schemas.microsoft.com/office/drawing/2014/main" id="{F6578475-9FB6-0304-3061-97023A0F8D7C}"/>
              </a:ext>
            </a:extLst>
          </p:cNvPr>
          <p:cNvSpPr/>
          <p:nvPr/>
        </p:nvSpPr>
        <p:spPr>
          <a:xfrm>
            <a:off x="1235087" y="4512572"/>
            <a:ext cx="5206354" cy="262898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1951BA-1270-B0BF-F761-65E1A1D6743A}"/>
              </a:ext>
            </a:extLst>
          </p:cNvPr>
          <p:cNvSpPr txBox="1"/>
          <p:nvPr/>
        </p:nvSpPr>
        <p:spPr>
          <a:xfrm>
            <a:off x="1697397" y="4050907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알레르기 비염 진료비 현황</a:t>
            </a:r>
          </a:p>
        </p:txBody>
      </p:sp>
      <p:sp>
        <p:nvSpPr>
          <p:cNvPr id="24" name="순서도: 화면 표시 23">
            <a:extLst>
              <a:ext uri="{FF2B5EF4-FFF2-40B4-BE49-F238E27FC236}">
                <a16:creationId xmlns:a16="http://schemas.microsoft.com/office/drawing/2014/main" id="{CB6DC686-0B42-61EB-66D2-69795741860A}"/>
              </a:ext>
            </a:extLst>
          </p:cNvPr>
          <p:cNvSpPr/>
          <p:nvPr/>
        </p:nvSpPr>
        <p:spPr>
          <a:xfrm>
            <a:off x="716926" y="3963493"/>
            <a:ext cx="1036320" cy="811977"/>
          </a:xfrm>
          <a:prstGeom prst="flowChartDisplay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화살표: 오각형 25">
            <a:extLst>
              <a:ext uri="{FF2B5EF4-FFF2-40B4-BE49-F238E27FC236}">
                <a16:creationId xmlns:a16="http://schemas.microsoft.com/office/drawing/2014/main" id="{B569BA42-DA8D-58E8-A156-AABDF411D38B}"/>
              </a:ext>
            </a:extLst>
          </p:cNvPr>
          <p:cNvSpPr/>
          <p:nvPr/>
        </p:nvSpPr>
        <p:spPr>
          <a:xfrm>
            <a:off x="1235087" y="5604861"/>
            <a:ext cx="5206354" cy="262898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BCFE65-F3B5-7472-C174-88D0C9B5E1F9}"/>
              </a:ext>
            </a:extLst>
          </p:cNvPr>
          <p:cNvSpPr txBox="1"/>
          <p:nvPr/>
        </p:nvSpPr>
        <p:spPr>
          <a:xfrm>
            <a:off x="1697397" y="5143196"/>
            <a:ext cx="4306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알레르기 항원 및 관리</a:t>
            </a:r>
          </a:p>
        </p:txBody>
      </p:sp>
      <p:sp>
        <p:nvSpPr>
          <p:cNvPr id="28" name="순서도: 화면 표시 27">
            <a:extLst>
              <a:ext uri="{FF2B5EF4-FFF2-40B4-BE49-F238E27FC236}">
                <a16:creationId xmlns:a16="http://schemas.microsoft.com/office/drawing/2014/main" id="{A9BA16CC-E940-053B-E01E-0F5F9D240767}"/>
              </a:ext>
            </a:extLst>
          </p:cNvPr>
          <p:cNvSpPr/>
          <p:nvPr/>
        </p:nvSpPr>
        <p:spPr>
          <a:xfrm>
            <a:off x="716926" y="5055782"/>
            <a:ext cx="1036320" cy="811977"/>
          </a:xfrm>
          <a:prstGeom prst="flowChartDisplay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31" name="그림 30">
            <a:extLst>
              <a:ext uri="{FF2B5EF4-FFF2-40B4-BE49-F238E27FC236}">
                <a16:creationId xmlns:a16="http://schemas.microsoft.com/office/drawing/2014/main" id="{FD5DB237-1436-4B04-9B6B-E8EADC7172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0" b="68299"/>
          <a:stretch/>
        </p:blipFill>
        <p:spPr>
          <a:xfrm>
            <a:off x="7508358" y="2074040"/>
            <a:ext cx="1831345" cy="1733685"/>
          </a:xfrm>
          <a:prstGeom prst="rect">
            <a:avLst/>
          </a:prstGeom>
        </p:spPr>
      </p:pic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1827C28-0C53-403B-BBE9-CFC352F4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8260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BA2EA5A4-A9CB-6FE3-C12D-F1BB2FEE4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알레르기</a:t>
            </a:r>
          </a:p>
        </p:txBody>
      </p:sp>
      <p:sp>
        <p:nvSpPr>
          <p:cNvPr id="4" name="내용 개체 틀 1">
            <a:extLst>
              <a:ext uri="{FF2B5EF4-FFF2-40B4-BE49-F238E27FC236}">
                <a16:creationId xmlns:a16="http://schemas.microsoft.com/office/drawing/2014/main" id="{1A3E74D1-F71F-A01F-F39F-BEF3D398922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5536" y="1514475"/>
            <a:ext cx="8766175" cy="2325696"/>
          </a:xfrm>
        </p:spPr>
        <p:txBody>
          <a:bodyPr>
            <a:noAutofit/>
          </a:bodyPr>
          <a:lstStyle/>
          <a:p>
            <a:pPr marL="365125" indent="-36512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2400" b="1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rPr>
              <a:t>Allergy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20725" lvl="1" indent="-3651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An allergy is a hypersensitivity disorder of the immune system</a:t>
            </a:r>
          </a:p>
          <a:p>
            <a:pPr marL="720725" lvl="1" indent="-365125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Symptoms include red eyes, itchiness, and runny nose, eczema, hives, or an asthma attack</a:t>
            </a:r>
          </a:p>
        </p:txBody>
      </p:sp>
      <p:sp>
        <p:nvSpPr>
          <p:cNvPr id="5" name="내용 개체 틀 1">
            <a:extLst>
              <a:ext uri="{FF2B5EF4-FFF2-40B4-BE49-F238E27FC236}">
                <a16:creationId xmlns:a16="http://schemas.microsoft.com/office/drawing/2014/main" id="{799AAA45-6E6F-F65C-5173-5D001FFFBED4}"/>
              </a:ext>
            </a:extLst>
          </p:cNvPr>
          <p:cNvSpPr txBox="1">
            <a:spLocks/>
          </p:cNvSpPr>
          <p:nvPr/>
        </p:nvSpPr>
        <p:spPr>
          <a:xfrm>
            <a:off x="605536" y="3840171"/>
            <a:ext cx="6750304" cy="2143438"/>
          </a:xfrm>
          <a:prstGeom prst="rect">
            <a:avLst/>
          </a:prstGeom>
        </p:spPr>
        <p:txBody>
          <a:bodyPr wrap="square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indent="-365125" latinLnBrk="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알레르기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20725" lvl="1" indent="-365125" latinLnBrk="0">
              <a:lnSpc>
                <a:spcPct val="150000"/>
              </a:lnSpc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나무 꽃가루 또는 </a:t>
            </a: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집먼지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진드기와 같은 알레르기 항원에 노출될 경우 콧물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눈물 및 재채기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피부 발진 등의 알레르기 증상을 유발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E556028D-085C-AD1A-C133-31C769A4522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24547" y="4689519"/>
            <a:ext cx="1700416" cy="1308012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F4E47BE-167E-4E16-A4E2-60617ADEC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0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잘린 대각선 방향 모서리 10">
            <a:extLst>
              <a:ext uri="{FF2B5EF4-FFF2-40B4-BE49-F238E27FC236}">
                <a16:creationId xmlns:a16="http://schemas.microsoft.com/office/drawing/2014/main" id="{9C4EB507-FD8E-C50A-9ABB-F75EE17F204E}"/>
              </a:ext>
            </a:extLst>
          </p:cNvPr>
          <p:cNvSpPr/>
          <p:nvPr/>
        </p:nvSpPr>
        <p:spPr>
          <a:xfrm>
            <a:off x="1691665" y="1281077"/>
            <a:ext cx="2530800" cy="719111"/>
          </a:xfrm>
          <a:prstGeom prst="snip2Diag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사각형: 잘린 대각선 방향 모서리 11">
            <a:extLst>
              <a:ext uri="{FF2B5EF4-FFF2-40B4-BE49-F238E27FC236}">
                <a16:creationId xmlns:a16="http://schemas.microsoft.com/office/drawing/2014/main" id="{FE19EB6A-F5DA-4CD3-6099-06FB0551B9E1}"/>
              </a:ext>
            </a:extLst>
          </p:cNvPr>
          <p:cNvSpPr/>
          <p:nvPr/>
        </p:nvSpPr>
        <p:spPr>
          <a:xfrm>
            <a:off x="4223590" y="1281077"/>
            <a:ext cx="2530800" cy="719111"/>
          </a:xfrm>
          <a:prstGeom prst="snip2Diag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갈매기형 수장 6">
            <a:extLst>
              <a:ext uri="{FF2B5EF4-FFF2-40B4-BE49-F238E27FC236}">
                <a16:creationId xmlns:a16="http://schemas.microsoft.com/office/drawing/2014/main" id="{985549EA-E81A-12B8-7703-DEC06D338895}"/>
              </a:ext>
            </a:extLst>
          </p:cNvPr>
          <p:cNvSpPr/>
          <p:nvPr/>
        </p:nvSpPr>
        <p:spPr>
          <a:xfrm>
            <a:off x="1691665" y="1403146"/>
            <a:ext cx="2530800" cy="597042"/>
          </a:xfrm>
          <a:prstGeom prst="teardrop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알레르기 비염</a:t>
            </a:r>
          </a:p>
        </p:txBody>
      </p:sp>
      <p:sp>
        <p:nvSpPr>
          <p:cNvPr id="10" name="갈매기형 수장 20">
            <a:extLst>
              <a:ext uri="{FF2B5EF4-FFF2-40B4-BE49-F238E27FC236}">
                <a16:creationId xmlns:a16="http://schemas.microsoft.com/office/drawing/2014/main" id="{0BC868CD-2B17-30E6-A6EC-B926BD5585C2}"/>
              </a:ext>
            </a:extLst>
          </p:cNvPr>
          <p:cNvSpPr/>
          <p:nvPr/>
        </p:nvSpPr>
        <p:spPr>
          <a:xfrm>
            <a:off x="4223590" y="1403146"/>
            <a:ext cx="2530800" cy="597042"/>
          </a:xfrm>
          <a:prstGeom prst="teardrop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두드러기 및 혈관부종</a:t>
            </a:r>
          </a:p>
        </p:txBody>
      </p:sp>
      <p:sp>
        <p:nvSpPr>
          <p:cNvPr id="16" name="사각형: 잘린 대각선 방향 모서리 15">
            <a:extLst>
              <a:ext uri="{FF2B5EF4-FFF2-40B4-BE49-F238E27FC236}">
                <a16:creationId xmlns:a16="http://schemas.microsoft.com/office/drawing/2014/main" id="{9F33DE36-7C05-47B7-BBEC-C72300348E98}"/>
              </a:ext>
            </a:extLst>
          </p:cNvPr>
          <p:cNvSpPr/>
          <p:nvPr/>
        </p:nvSpPr>
        <p:spPr>
          <a:xfrm>
            <a:off x="6754390" y="1281077"/>
            <a:ext cx="2530800" cy="719111"/>
          </a:xfrm>
          <a:prstGeom prst="snip2Diag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갈매기형 수장 20">
            <a:extLst>
              <a:ext uri="{FF2B5EF4-FFF2-40B4-BE49-F238E27FC236}">
                <a16:creationId xmlns:a16="http://schemas.microsoft.com/office/drawing/2014/main" id="{7AA0BA3A-DC64-46CD-9591-2526BFB094EC}"/>
              </a:ext>
            </a:extLst>
          </p:cNvPr>
          <p:cNvSpPr/>
          <p:nvPr/>
        </p:nvSpPr>
        <p:spPr>
          <a:xfrm>
            <a:off x="6754390" y="1403146"/>
            <a:ext cx="2530800" cy="597042"/>
          </a:xfrm>
          <a:prstGeom prst="teardrop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아토피 피부염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사각형: 모서리가 접힌 도형 6">
            <a:extLst>
              <a:ext uri="{FF2B5EF4-FFF2-40B4-BE49-F238E27FC236}">
                <a16:creationId xmlns:a16="http://schemas.microsoft.com/office/drawing/2014/main" id="{D24ABABB-5543-05CC-50D0-1EED3A3C444A}"/>
              </a:ext>
            </a:extLst>
          </p:cNvPr>
          <p:cNvSpPr/>
          <p:nvPr/>
        </p:nvSpPr>
        <p:spPr>
          <a:xfrm>
            <a:off x="658150" y="4792588"/>
            <a:ext cx="1044000" cy="1396800"/>
          </a:xfrm>
          <a:prstGeom prst="foldedCorner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치료</a:t>
            </a:r>
          </a:p>
        </p:txBody>
      </p:sp>
      <p:sp>
        <p:nvSpPr>
          <p:cNvPr id="18" name="사각형: 모서리가 접힌 도형 17">
            <a:extLst>
              <a:ext uri="{FF2B5EF4-FFF2-40B4-BE49-F238E27FC236}">
                <a16:creationId xmlns:a16="http://schemas.microsoft.com/office/drawing/2014/main" id="{3E3E4A78-7AF8-4C08-B2DE-743AAA70EA4A}"/>
              </a:ext>
            </a:extLst>
          </p:cNvPr>
          <p:cNvSpPr/>
          <p:nvPr/>
        </p:nvSpPr>
        <p:spPr>
          <a:xfrm>
            <a:off x="658150" y="3392464"/>
            <a:ext cx="1044000" cy="1396800"/>
          </a:xfrm>
          <a:prstGeom prst="foldedCorner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발생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원인</a:t>
            </a:r>
          </a:p>
        </p:txBody>
      </p:sp>
      <p:sp>
        <p:nvSpPr>
          <p:cNvPr id="19" name="사각형: 모서리가 접힌 도형 18">
            <a:extLst>
              <a:ext uri="{FF2B5EF4-FFF2-40B4-BE49-F238E27FC236}">
                <a16:creationId xmlns:a16="http://schemas.microsoft.com/office/drawing/2014/main" id="{BF628A79-2EE2-4650-B7A9-A98446ED1FD3}"/>
              </a:ext>
            </a:extLst>
          </p:cNvPr>
          <p:cNvSpPr/>
          <p:nvPr/>
        </p:nvSpPr>
        <p:spPr>
          <a:xfrm>
            <a:off x="658150" y="1998105"/>
            <a:ext cx="1044000" cy="1396800"/>
          </a:xfrm>
          <a:prstGeom prst="foldedCorner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증상</a:t>
            </a: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2C4C5F7-E887-E872-ECFE-0097B1AD3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9906000" cy="1085913"/>
          </a:xfrm>
        </p:spPr>
        <p:txBody>
          <a:bodyPr>
            <a:norm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알레르기 종류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009C3E3-82B9-44BE-BF6A-06259677B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graphicFrame>
        <p:nvGraphicFramePr>
          <p:cNvPr id="4" name="내용 개체 틀 4">
            <a:extLst>
              <a:ext uri="{FF2B5EF4-FFF2-40B4-BE49-F238E27FC236}">
                <a16:creationId xmlns:a16="http://schemas.microsoft.com/office/drawing/2014/main" id="{8EB2AC0A-C702-17EC-FB23-1024E15080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129105"/>
              </p:ext>
            </p:extLst>
          </p:nvPr>
        </p:nvGraphicFramePr>
        <p:xfrm>
          <a:off x="1696952" y="1997746"/>
          <a:ext cx="7589364" cy="4186236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529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9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9788">
                  <a:extLst>
                    <a:ext uri="{9D8B030D-6E8A-4147-A177-3AD203B41FA5}">
                      <a16:colId xmlns:a16="http://schemas.microsoft.com/office/drawing/2014/main" val="2849969988"/>
                    </a:ext>
                  </a:extLst>
                </a:gridCol>
              </a:tblGrid>
              <a:tr h="139541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발작성의 재채기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</a:p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맑은 콧물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코막힘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85715" marR="85715" marT="42858" marB="4285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가려움증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부종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홍반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장폐쇄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등</a:t>
                      </a:r>
                    </a:p>
                  </a:txBody>
                  <a:tcPr marL="85715" marR="85715" marT="42858" marB="4285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피부건조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가려움증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</a:p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농가진</a:t>
                      </a:r>
                      <a:endParaRPr kumimoji="1" lang="ko-KR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85715" marR="85715" marT="42858" marB="42858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541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꽃가루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집먼지진드기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</a:p>
                  </a:txBody>
                  <a:tcPr marL="85715" marR="85715" marT="42858" marB="4285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일광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한랭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식품첨가물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약제 등 여러 가지</a:t>
                      </a:r>
                    </a:p>
                  </a:txBody>
                  <a:tcPr marL="85715" marR="85715" marT="42858" marB="4285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집먼지진드기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곰팡이</a:t>
                      </a:r>
                    </a:p>
                  </a:txBody>
                  <a:tcPr marL="85715" marR="85715" marT="42858" marB="42858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9541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알레르겐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면역요법 </a:t>
                      </a:r>
                      <a:endParaRPr kumimoji="1" lang="en-US" alt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약물요법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수술요법</a:t>
                      </a:r>
                    </a:p>
                  </a:txBody>
                  <a:tcPr marL="85715" marR="85715" marT="42858" marB="4285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원인 제거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약물요법</a:t>
                      </a:r>
                    </a:p>
                  </a:txBody>
                  <a:tcPr marL="85715" marR="85715" marT="42858" marB="4285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원인 제거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피부관리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</a:p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약물치료</a:t>
                      </a:r>
                    </a:p>
                  </a:txBody>
                  <a:tcPr marL="85715" marR="85715" marT="42858" marB="42858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0094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8A4346B8-D62C-3B48-6771-93406FCE2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알레르기 비염 진료비 현황</a:t>
            </a:r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16B6AAFF-893F-4827-D552-222E373FE11E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23016683"/>
              </p:ext>
            </p:extLst>
          </p:nvPr>
        </p:nvGraphicFramePr>
        <p:xfrm>
          <a:off x="681037" y="1496291"/>
          <a:ext cx="8543925" cy="4627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평행 사변형 6">
            <a:extLst>
              <a:ext uri="{FF2B5EF4-FFF2-40B4-BE49-F238E27FC236}">
                <a16:creationId xmlns:a16="http://schemas.microsoft.com/office/drawing/2014/main" id="{F64978D7-9DBF-833C-DBFD-F7D6B3E6F322}"/>
              </a:ext>
            </a:extLst>
          </p:cNvPr>
          <p:cNvSpPr/>
          <p:nvPr/>
        </p:nvSpPr>
        <p:spPr>
          <a:xfrm>
            <a:off x="2133603" y="2382982"/>
            <a:ext cx="2195115" cy="465906"/>
          </a:xfrm>
          <a:prstGeom prst="parallelogram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latin typeface="돋움" panose="020B0600000101010101" pitchFamily="50" charset="-127"/>
                <a:ea typeface="돋움" panose="020B0600000101010101" pitchFamily="50" charset="-127"/>
              </a:rPr>
              <a:t>단위 </a:t>
            </a:r>
            <a:r>
              <a:rPr lang="en-US" altLang="ko-KR" dirty="0" smtClean="0">
                <a:latin typeface="돋움" panose="020B0600000101010101" pitchFamily="50" charset="-127"/>
                <a:ea typeface="돋움" panose="020B0600000101010101" pitchFamily="50" charset="-127"/>
              </a:rPr>
              <a:t>:</a:t>
            </a:r>
            <a:r>
              <a:rPr lang="ko-KR" altLang="en-US" dirty="0" smtClean="0"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억원</a:t>
            </a:r>
            <a:r>
              <a:rPr lang="en-US" altLang="ko-KR" dirty="0"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원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154ECA2-5BA1-48A1-90A4-B17ED7AB1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17877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양쪽 대괄호 17">
            <a:extLst>
              <a:ext uri="{FF2B5EF4-FFF2-40B4-BE49-F238E27FC236}">
                <a16:creationId xmlns:a16="http://schemas.microsoft.com/office/drawing/2014/main" id="{A4BEAEA5-3390-3996-18A3-74A5C5571A0E}"/>
              </a:ext>
            </a:extLst>
          </p:cNvPr>
          <p:cNvSpPr/>
          <p:nvPr/>
        </p:nvSpPr>
        <p:spPr>
          <a:xfrm rot="5400000">
            <a:off x="5034831" y="1311017"/>
            <a:ext cx="4680000" cy="4680000"/>
          </a:xfrm>
          <a:prstGeom prst="round1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5" name="대각선 방향의 모서리가 둥근 사각형 11">
            <a:extLst>
              <a:ext uri="{FF2B5EF4-FFF2-40B4-BE49-F238E27FC236}">
                <a16:creationId xmlns:a16="http://schemas.microsoft.com/office/drawing/2014/main" id="{0E5AF507-0FFD-1B02-664F-E345FD6532EA}"/>
              </a:ext>
            </a:extLst>
          </p:cNvPr>
          <p:cNvSpPr/>
          <p:nvPr/>
        </p:nvSpPr>
        <p:spPr>
          <a:xfrm>
            <a:off x="5367188" y="4646725"/>
            <a:ext cx="4015286" cy="1107135"/>
          </a:xfrm>
          <a:prstGeom prst="hexagon">
            <a:avLst/>
          </a:prstGeom>
          <a:solidFill>
            <a:srgbClr val="97E4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F1ED1C67-833F-D2E8-EB46-4867F3CEF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알레르기 항원 및 관리</a:t>
            </a:r>
          </a:p>
        </p:txBody>
      </p:sp>
      <p:sp>
        <p:nvSpPr>
          <p:cNvPr id="5" name="배지 4">
            <a:extLst>
              <a:ext uri="{FF2B5EF4-FFF2-40B4-BE49-F238E27FC236}">
                <a16:creationId xmlns:a16="http://schemas.microsoft.com/office/drawing/2014/main" id="{8D6C51B3-B663-C6FD-BFC7-E6A5D72ADBEC}"/>
              </a:ext>
            </a:extLst>
          </p:cNvPr>
          <p:cNvSpPr/>
          <p:nvPr/>
        </p:nvSpPr>
        <p:spPr>
          <a:xfrm>
            <a:off x="195003" y="1311017"/>
            <a:ext cx="4680000" cy="4680000"/>
          </a:xfrm>
          <a:prstGeom prst="round1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6" name="다이어그램 5">
            <a:extLst>
              <a:ext uri="{FF2B5EF4-FFF2-40B4-BE49-F238E27FC236}">
                <a16:creationId xmlns:a16="http://schemas.microsoft.com/office/drawing/2014/main" id="{2A086FEF-0AA1-9D81-16E6-C9483B28F1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1505800"/>
              </p:ext>
            </p:extLst>
          </p:nvPr>
        </p:nvGraphicFramePr>
        <p:xfrm>
          <a:off x="2306849" y="3883843"/>
          <a:ext cx="2379508" cy="1882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7" name="순서도: 화면 표시 26">
            <a:extLst>
              <a:ext uri="{FF2B5EF4-FFF2-40B4-BE49-F238E27FC236}">
                <a16:creationId xmlns:a16="http://schemas.microsoft.com/office/drawing/2014/main" id="{281A6002-9713-9648-BB01-B588E07D92BB}"/>
              </a:ext>
            </a:extLst>
          </p:cNvPr>
          <p:cNvSpPr/>
          <p:nvPr/>
        </p:nvSpPr>
        <p:spPr>
          <a:xfrm flipH="1">
            <a:off x="7617377" y="2989999"/>
            <a:ext cx="1765097" cy="431490"/>
          </a:xfrm>
          <a:prstGeom prst="heart">
            <a:avLst/>
          </a:prstGeom>
          <a:solidFill>
            <a:schemeClr val="tx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운동</a:t>
            </a:r>
          </a:p>
        </p:txBody>
      </p:sp>
      <p:sp>
        <p:nvSpPr>
          <p:cNvPr id="33" name="아래쪽 화살표 설명선 12">
            <a:extLst>
              <a:ext uri="{FF2B5EF4-FFF2-40B4-BE49-F238E27FC236}">
                <a16:creationId xmlns:a16="http://schemas.microsoft.com/office/drawing/2014/main" id="{259A0D4A-44B6-F0DE-9F62-59AB2B56AC70}"/>
              </a:ext>
            </a:extLst>
          </p:cNvPr>
          <p:cNvSpPr/>
          <p:nvPr/>
        </p:nvSpPr>
        <p:spPr>
          <a:xfrm>
            <a:off x="538518" y="4857674"/>
            <a:ext cx="1515772" cy="799748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64977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세척제</a:t>
            </a:r>
          </a:p>
        </p:txBody>
      </p:sp>
      <p:graphicFrame>
        <p:nvGraphicFramePr>
          <p:cNvPr id="34" name="다이어그램 33">
            <a:extLst>
              <a:ext uri="{FF2B5EF4-FFF2-40B4-BE49-F238E27FC236}">
                <a16:creationId xmlns:a16="http://schemas.microsoft.com/office/drawing/2014/main" id="{26D05F94-770B-5EB6-9AD7-09BACA4B66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3514994"/>
              </p:ext>
            </p:extLst>
          </p:nvPr>
        </p:nvGraphicFramePr>
        <p:xfrm>
          <a:off x="463088" y="2087876"/>
          <a:ext cx="4143830" cy="156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8" name="두루마리 모양: 가로로 말림 37">
            <a:extLst>
              <a:ext uri="{FF2B5EF4-FFF2-40B4-BE49-F238E27FC236}">
                <a16:creationId xmlns:a16="http://schemas.microsoft.com/office/drawing/2014/main" id="{FADE88E8-9B27-41AF-2AC2-792C64AF029E}"/>
              </a:ext>
            </a:extLst>
          </p:cNvPr>
          <p:cNvSpPr/>
          <p:nvPr/>
        </p:nvSpPr>
        <p:spPr>
          <a:xfrm flipH="1">
            <a:off x="326856" y="4123677"/>
            <a:ext cx="879040" cy="587441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약물</a:t>
            </a:r>
          </a:p>
        </p:txBody>
      </p:sp>
      <p:sp>
        <p:nvSpPr>
          <p:cNvPr id="48" name="사각형: 잘린 한쪽 모서리 47">
            <a:extLst>
              <a:ext uri="{FF2B5EF4-FFF2-40B4-BE49-F238E27FC236}">
                <a16:creationId xmlns:a16="http://schemas.microsoft.com/office/drawing/2014/main" id="{42E7F256-379F-C1F6-7CA1-7328E142F23E}"/>
              </a:ext>
            </a:extLst>
          </p:cNvPr>
          <p:cNvSpPr/>
          <p:nvPr/>
        </p:nvSpPr>
        <p:spPr>
          <a:xfrm flipH="1">
            <a:off x="5389861" y="2405467"/>
            <a:ext cx="1765097" cy="431490"/>
          </a:xfrm>
          <a:prstGeom prst="snip1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온도</a:t>
            </a:r>
          </a:p>
        </p:txBody>
      </p:sp>
      <p:sp>
        <p:nvSpPr>
          <p:cNvPr id="55" name="사각형: 잘린 한쪽 모서리 54">
            <a:extLst>
              <a:ext uri="{FF2B5EF4-FFF2-40B4-BE49-F238E27FC236}">
                <a16:creationId xmlns:a16="http://schemas.microsoft.com/office/drawing/2014/main" id="{7DA16548-2A53-6BC1-218E-5CA3F11EC624}"/>
              </a:ext>
            </a:extLst>
          </p:cNvPr>
          <p:cNvSpPr/>
          <p:nvPr/>
        </p:nvSpPr>
        <p:spPr>
          <a:xfrm>
            <a:off x="5389861" y="3015270"/>
            <a:ext cx="1765097" cy="413730"/>
          </a:xfrm>
          <a:prstGeom prst="snip1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금연</a:t>
            </a:r>
          </a:p>
        </p:txBody>
      </p:sp>
      <p:sp>
        <p:nvSpPr>
          <p:cNvPr id="58" name="순서도: 화면 표시 57">
            <a:extLst>
              <a:ext uri="{FF2B5EF4-FFF2-40B4-BE49-F238E27FC236}">
                <a16:creationId xmlns:a16="http://schemas.microsoft.com/office/drawing/2014/main" id="{67DE97A2-4B6B-7956-447C-EDB8F94E7351}"/>
              </a:ext>
            </a:extLst>
          </p:cNvPr>
          <p:cNvSpPr/>
          <p:nvPr/>
        </p:nvSpPr>
        <p:spPr>
          <a:xfrm>
            <a:off x="5852009" y="1425675"/>
            <a:ext cx="3045645" cy="515645"/>
          </a:xfrm>
          <a:prstGeom prst="flowChartDisplay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알레르기 관리</a:t>
            </a:r>
          </a:p>
        </p:txBody>
      </p:sp>
      <p:sp>
        <p:nvSpPr>
          <p:cNvPr id="60" name="대각선 방향의 모서리가 둥근 사각형 10">
            <a:extLst>
              <a:ext uri="{FF2B5EF4-FFF2-40B4-BE49-F238E27FC236}">
                <a16:creationId xmlns:a16="http://schemas.microsoft.com/office/drawing/2014/main" id="{8C6DEEBE-F1D9-5DD2-4F31-87E69D8AF884}"/>
              </a:ext>
            </a:extLst>
          </p:cNvPr>
          <p:cNvSpPr/>
          <p:nvPr/>
        </p:nvSpPr>
        <p:spPr>
          <a:xfrm flipH="1">
            <a:off x="5744267" y="5079463"/>
            <a:ext cx="1390844" cy="477006"/>
          </a:xfrm>
          <a:prstGeom prst="flowChartDocumen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황사</a:t>
            </a:r>
          </a:p>
        </p:txBody>
      </p:sp>
      <p:sp>
        <p:nvSpPr>
          <p:cNvPr id="61" name="대각선 방향의 모서리가 둥근 사각형 11">
            <a:extLst>
              <a:ext uri="{FF2B5EF4-FFF2-40B4-BE49-F238E27FC236}">
                <a16:creationId xmlns:a16="http://schemas.microsoft.com/office/drawing/2014/main" id="{497FCDEF-49EE-A1DF-992F-8C9CF2F5B061}"/>
              </a:ext>
            </a:extLst>
          </p:cNvPr>
          <p:cNvSpPr/>
          <p:nvPr/>
        </p:nvSpPr>
        <p:spPr>
          <a:xfrm>
            <a:off x="7683882" y="5069977"/>
            <a:ext cx="1390846" cy="477006"/>
          </a:xfrm>
          <a:prstGeom prst="flowChartDocumen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꽃가루</a:t>
            </a:r>
          </a:p>
        </p:txBody>
      </p:sp>
      <p:sp>
        <p:nvSpPr>
          <p:cNvPr id="72" name="대각선 방향의 모서리가 둥근 사각형 10">
            <a:extLst>
              <a:ext uri="{FF2B5EF4-FFF2-40B4-BE49-F238E27FC236}">
                <a16:creationId xmlns:a16="http://schemas.microsoft.com/office/drawing/2014/main" id="{05DE0AA7-E355-BE9A-2436-0EF35AFD20B4}"/>
              </a:ext>
            </a:extLst>
          </p:cNvPr>
          <p:cNvSpPr/>
          <p:nvPr/>
        </p:nvSpPr>
        <p:spPr>
          <a:xfrm flipV="1">
            <a:off x="5428882" y="3601749"/>
            <a:ext cx="1687055" cy="490651"/>
          </a:xfrm>
          <a:prstGeom prst="foldedCorner">
            <a:avLst>
              <a:gd name="adj" fmla="val 27912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2" name="원통 47">
            <a:extLst>
              <a:ext uri="{FF2B5EF4-FFF2-40B4-BE49-F238E27FC236}">
                <a16:creationId xmlns:a16="http://schemas.microsoft.com/office/drawing/2014/main" id="{5AB51B12-DCCC-1886-0AC1-C017EB10E843}"/>
              </a:ext>
            </a:extLst>
          </p:cNvPr>
          <p:cNvSpPr/>
          <p:nvPr/>
        </p:nvSpPr>
        <p:spPr>
          <a:xfrm rot="20765610">
            <a:off x="7673553" y="3588312"/>
            <a:ext cx="1483661" cy="540000"/>
          </a:xfrm>
          <a:prstGeom prst="star6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보습</a:t>
            </a:r>
          </a:p>
        </p:txBody>
      </p:sp>
      <p:sp>
        <p:nvSpPr>
          <p:cNvPr id="93" name="순서도: 저장 데이터 92">
            <a:extLst>
              <a:ext uri="{FF2B5EF4-FFF2-40B4-BE49-F238E27FC236}">
                <a16:creationId xmlns:a16="http://schemas.microsoft.com/office/drawing/2014/main" id="{BB5291E8-4111-A274-8113-BCC623F7BB56}"/>
              </a:ext>
            </a:extLst>
          </p:cNvPr>
          <p:cNvSpPr/>
          <p:nvPr/>
        </p:nvSpPr>
        <p:spPr>
          <a:xfrm flipH="1">
            <a:off x="5596161" y="4376935"/>
            <a:ext cx="2425620" cy="540000"/>
          </a:xfrm>
          <a:prstGeom prst="flowChartOnlineStorage">
            <a:avLst/>
          </a:prstGeom>
          <a:solidFill>
            <a:srgbClr val="C5D3ED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마스크 착용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B6C91A9-8F07-4193-8686-40638417B135}"/>
              </a:ext>
            </a:extLst>
          </p:cNvPr>
          <p:cNvSpPr txBox="1"/>
          <p:nvPr/>
        </p:nvSpPr>
        <p:spPr>
          <a:xfrm>
            <a:off x="5486918" y="3662408"/>
            <a:ext cx="1570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청결</a:t>
            </a:r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B1ED342-6B3C-4A78-BED2-0AFEBA85E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30" name="두루마리 모양: 가로로 말림 29">
            <a:extLst>
              <a:ext uri="{FF2B5EF4-FFF2-40B4-BE49-F238E27FC236}">
                <a16:creationId xmlns:a16="http://schemas.microsoft.com/office/drawing/2014/main" id="{826933C0-4D8F-414E-AADC-B9DD65F6B215}"/>
              </a:ext>
            </a:extLst>
          </p:cNvPr>
          <p:cNvSpPr/>
          <p:nvPr/>
        </p:nvSpPr>
        <p:spPr>
          <a:xfrm>
            <a:off x="1287834" y="4123677"/>
            <a:ext cx="879040" cy="587441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음식</a:t>
            </a:r>
          </a:p>
        </p:txBody>
      </p:sp>
      <p:sp>
        <p:nvSpPr>
          <p:cNvPr id="32" name="아래쪽 화살표 설명선 12">
            <a:extLst>
              <a:ext uri="{FF2B5EF4-FFF2-40B4-BE49-F238E27FC236}">
                <a16:creationId xmlns:a16="http://schemas.microsoft.com/office/drawing/2014/main" id="{DD24FCB1-0897-4E10-89E1-441DF89CE591}"/>
              </a:ext>
            </a:extLst>
          </p:cNvPr>
          <p:cNvSpPr/>
          <p:nvPr/>
        </p:nvSpPr>
        <p:spPr>
          <a:xfrm>
            <a:off x="1308711" y="1425675"/>
            <a:ext cx="2452584" cy="515645"/>
          </a:xfrm>
          <a:prstGeom prst="snip1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알레르기 항원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8" name="사각형: 잘린 한쪽 모서리 27">
            <a:extLst>
              <a:ext uri="{FF2B5EF4-FFF2-40B4-BE49-F238E27FC236}">
                <a16:creationId xmlns:a16="http://schemas.microsoft.com/office/drawing/2014/main" id="{9F91B6EA-882F-4D10-BE8A-682AB6C267F5}"/>
              </a:ext>
            </a:extLst>
          </p:cNvPr>
          <p:cNvSpPr/>
          <p:nvPr/>
        </p:nvSpPr>
        <p:spPr>
          <a:xfrm flipH="1">
            <a:off x="7617377" y="2405467"/>
            <a:ext cx="1765097" cy="431490"/>
          </a:xfrm>
          <a:prstGeom prst="snip1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습도</a:t>
            </a:r>
          </a:p>
        </p:txBody>
      </p:sp>
      <p:cxnSp>
        <p:nvCxnSpPr>
          <p:cNvPr id="89" name="연결선: 구부러짐 88">
            <a:extLst>
              <a:ext uri="{FF2B5EF4-FFF2-40B4-BE49-F238E27FC236}">
                <a16:creationId xmlns:a16="http://schemas.microsoft.com/office/drawing/2014/main" id="{40F56DC6-8631-1E9D-8A95-0F33E98345FC}"/>
              </a:ext>
            </a:extLst>
          </p:cNvPr>
          <p:cNvCxnSpPr>
            <a:cxnSpLocks/>
            <a:stCxn id="48" idx="3"/>
            <a:endCxn id="28" idx="3"/>
          </p:cNvCxnSpPr>
          <p:nvPr/>
        </p:nvCxnSpPr>
        <p:spPr>
          <a:xfrm rot="5400000" flipH="1" flipV="1">
            <a:off x="7386167" y="1291709"/>
            <a:ext cx="12700" cy="2227516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9265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2604</TotalTime>
  <Words>200</Words>
  <Application>Microsoft Office PowerPoint</Application>
  <PresentationFormat>A4 용지(210x297mm)</PresentationFormat>
  <Paragraphs>68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알레르기</vt:lpstr>
      <vt:lpstr>2. 알레르기 종류</vt:lpstr>
      <vt:lpstr>3. 알레르기 비염 진료비 현황</vt:lpstr>
      <vt:lpstr>4. 알레르기 항원 및 관리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83</cp:revision>
  <dcterms:created xsi:type="dcterms:W3CDTF">2023-07-20T02:58:21Z</dcterms:created>
  <dcterms:modified xsi:type="dcterms:W3CDTF">2024-09-23T01:01:22Z</dcterms:modified>
</cp:coreProperties>
</file>